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5" autoAdjust="0"/>
    <p:restoredTop sz="97674" autoAdjust="0"/>
  </p:normalViewPr>
  <p:slideViewPr>
    <p:cSldViewPr snapToGrid="0">
      <p:cViewPr varScale="1">
        <p:scale>
          <a:sx n="70" d="100"/>
          <a:sy n="70" d="100"/>
        </p:scale>
        <p:origin x="72" y="3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28B5-4FA1-4A4D-AD35-4BAF89E4ADFB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A0FB7-CD52-4F6D-925D-AEC6AE7D52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7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A0FB7-CD52-4F6D-925D-AEC6AE7D52D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89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95E3-4CCD-BE37-957B-766C797D6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D53CD-6423-E9AE-0C03-E38E1EF25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48C5-3BA7-154A-C5DA-3326EDE0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1797E-026F-FA90-A1B6-4F329FC3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5EAF2-DF22-9591-DDF7-3E86D4E1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29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6B3B-5E45-1185-C3BB-124396EA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52C4-E21B-8A21-90D9-61A9236E0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FACAF-C680-9354-CEF0-F83AE31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08460-0C8C-B08A-6022-08115F74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43115-C2F0-AADF-75DB-5514D4BA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77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9AA81-4655-C647-3031-BDC5B096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3126C-264B-411F-22F6-AD9319F5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C660-BDF3-4C35-06FC-9C57F06D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F3FE0-9B8E-0280-2907-694B440C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926F0-A7F8-DB90-699A-3960902E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6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E46A-96BD-4E93-C8EC-081FC695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C1E3-26AB-C861-3583-7DB46EE4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A851-E0BA-1C2B-C45F-66407806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810A2-F778-834E-000C-722B9FDA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2B399-7E9F-D3DD-09B4-029234DC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84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F42C-0EA1-63E0-31F5-D78534F4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037A1-57D6-526B-F938-E9960A12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A7FC-48DF-F755-C251-00D12269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2EDFE-AEAE-93A1-72C1-AB01E05E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68CE4-090B-9335-D6AA-2B2B841D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576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8087-3508-9C99-FA9A-DA750EDB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4974-6314-7ECA-1653-28A7B4783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6C815-8EC6-997D-4588-8826A3EE9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99F9E-420F-FF29-64E8-B5D36F55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1AFA2-3AB2-3437-9364-83C83E33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1156A-3A5E-B2F0-BD3C-26102EA2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44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8454-17E4-9990-6A8F-1D878293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D97C6-5020-7AB0-E662-AF834E7AF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DA5E-6C20-0964-A0D8-637D05BA7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5D594-E17C-8FEA-3797-63CB70C17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B47E3-B5CE-61C7-07CC-669A31349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CAA0-860E-133D-7D5D-475DCF9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37061-8ABE-2737-9716-795A5052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64B9B-1A20-30B8-456B-9061FC99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93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115C-EDEF-767B-42DD-E748A479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616F7-AA58-3F30-FC85-FA17FA7C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2F496-1297-C9D2-4DD9-F147896B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26BB-2FA5-2225-8D38-EEE36A07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14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E71C5-D113-8F27-AC39-44837682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9E7D6-F9A4-4A13-4AB6-8F1DF233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D470-CF78-01CE-4113-13CBEEF0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35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49C4-42E5-492F-7D6A-EFE97EE1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042B-ECA3-7C4F-6048-FA30BE079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BC064-A6C6-95F7-C4E2-7679A2F43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C292E-04C2-A51F-2147-94D76D8A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8FAB3-BC4F-24C4-FC8E-E076F215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D07D5-72D4-6474-5D60-C83E76DE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0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C7DF-27C4-7842-6299-36DB199E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A4D9B-4B74-59DF-114E-97E960F3D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91285-BA22-3C65-C35C-0D6926E12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7BDC6-088A-8B05-490D-A4FF4FCB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04EA9-9619-7995-F875-D2F84630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6D7B6-6C10-4EF8-1FBB-E4FFAA6B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08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23410-B42D-562E-3BAD-AB977A1B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174E6-DF4F-4709-63F5-F37BE56C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F846-59F0-1C20-08C1-3048EDCE0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4B746-4E91-42A2-AF5A-2AA16CD5217F}" type="datetimeFigureOut">
              <a:rPr lang="en-CA" smtClean="0"/>
              <a:t>2022-05-05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5C8B9-6F15-8091-C5D6-6ED538B5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830E-D00A-22FC-C466-94C66D463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F85F-8124-44C5-B7D8-8C0539669B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CC36-4A97-4647-DEF4-93E604F2C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/>
              <a:t>Heterogeneity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C84F7-C7BE-B851-10B6-37262D88D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05/05/22</a:t>
            </a:r>
          </a:p>
        </p:txBody>
      </p:sp>
    </p:spTree>
    <p:extLst>
      <p:ext uri="{BB962C8B-B14F-4D97-AF65-F5344CB8AC3E}">
        <p14:creationId xmlns:p14="http://schemas.microsoft.com/office/powerpoint/2010/main" val="107982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1864-EE4A-1F1B-F3F6-80E48356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25" y="2567354"/>
            <a:ext cx="10579749" cy="1723292"/>
          </a:xfrm>
        </p:spPr>
        <p:txBody>
          <a:bodyPr>
            <a:normAutofit lnSpcReduction="10000"/>
          </a:bodyPr>
          <a:lstStyle/>
          <a:p>
            <a:pPr marL="0" indent="0" algn="ctr">
              <a:spcAft>
                <a:spcPts val="1800"/>
              </a:spcAft>
              <a:buNone/>
            </a:pPr>
            <a:r>
              <a:rPr lang="en-CA" sz="3200" b="1" dirty="0"/>
              <a:t>Question: </a:t>
            </a:r>
            <a:r>
              <a:rPr lang="en-CA" sz="3200" dirty="0"/>
              <a:t>is lost </a:t>
            </a:r>
            <a:r>
              <a:rPr lang="en-CA" sz="3200" b="0" i="0" dirty="0">
                <a:solidFill>
                  <a:srgbClr val="1E1919"/>
                </a:solidFill>
                <a:effectLst/>
              </a:rPr>
              <a:t>neuronal heterogeneity reflected in the transcriptome?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CA" sz="3200" b="1" dirty="0">
                <a:solidFill>
                  <a:srgbClr val="1E1919"/>
                </a:solidFill>
              </a:rPr>
              <a:t>Measure: </a:t>
            </a:r>
            <a:r>
              <a:rPr lang="en-CA" sz="3200" dirty="0">
                <a:solidFill>
                  <a:srgbClr val="1E1919"/>
                </a:solidFill>
              </a:rPr>
              <a:t>variability in gene expression levels 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369392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522AF-C3B8-A1BE-BB42-530D1C24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67" y="425446"/>
            <a:ext cx="8869465" cy="50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43AD-09CA-2009-19D1-152C9AA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46" y="766584"/>
            <a:ext cx="6370508" cy="49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11698-EE2D-6D39-9016-05BB7FA8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40" y="379521"/>
            <a:ext cx="6072119" cy="60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74B1A-51C1-CFA0-66A7-99AE1EA1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89" y="531635"/>
            <a:ext cx="6524804" cy="579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46AC3-1954-8891-5DBE-2B8CBE6EB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15" y="725999"/>
            <a:ext cx="2845147" cy="27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0DB02EE-6DC8-A093-E164-D07A5662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73" y="312615"/>
            <a:ext cx="9349153" cy="62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bar chart&#10;&#10;Description automatically generated">
            <a:extLst>
              <a:ext uri="{FF2B5EF4-FFF2-40B4-BE49-F238E27FC236}">
                <a16:creationId xmlns:a16="http://schemas.microsoft.com/office/drawing/2014/main" id="{D3F770CC-1FA9-29A5-4FC6-EC79758C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0972B5F-4411-FFB1-E22F-51B5CA2E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6" y="567104"/>
            <a:ext cx="10820107" cy="60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8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22</Words>
  <Application>Microsoft Office PowerPoint</Application>
  <PresentationFormat>Widescreen</PresentationFormat>
  <Paragraphs>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Heterogeneity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Heterogeneity Update</dc:title>
  <dc:creator>Keon Arbabi</dc:creator>
  <cp:lastModifiedBy>Keon Arbabi</cp:lastModifiedBy>
  <cp:revision>3</cp:revision>
  <dcterms:created xsi:type="dcterms:W3CDTF">2022-05-05T17:03:36Z</dcterms:created>
  <dcterms:modified xsi:type="dcterms:W3CDTF">2022-05-05T19:53:15Z</dcterms:modified>
</cp:coreProperties>
</file>